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7" r:id="rId3"/>
    <p:sldId id="261" r:id="rId4"/>
    <p:sldId id="262" r:id="rId5"/>
    <p:sldId id="263" r:id="rId6"/>
    <p:sldId id="265" r:id="rId7"/>
    <p:sldId id="266" r:id="rId8"/>
    <p:sldId id="267" r:id="rId9"/>
    <p:sldId id="269" r:id="rId10"/>
    <p:sldId id="268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8165" y="346980"/>
            <a:ext cx="10607071" cy="1049235"/>
          </a:xfrm>
        </p:spPr>
        <p:txBody>
          <a:bodyPr>
            <a:normAutofit fontScale="90000"/>
          </a:bodyPr>
          <a:lstStyle/>
          <a:p>
            <a:r>
              <a:rPr lang="en-US" sz="7300" dirty="0" smtClean="0"/>
              <a:t>LA CLOCHETTE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On a </a:t>
            </a:r>
            <a:r>
              <a:rPr lang="en-US" sz="3600" b="1" u="sng" dirty="0" smtClean="0">
                <a:solidFill>
                  <a:srgbClr val="C00000"/>
                </a:solidFill>
              </a:rPr>
              <a:t>clean</a:t>
            </a:r>
            <a:r>
              <a:rPr lang="en-US" sz="3600" dirty="0" smtClean="0"/>
              <a:t> sheet of paper, label each body part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0915" y="2514128"/>
            <a:ext cx="5624946" cy="2890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Un </a:t>
            </a:r>
            <a:r>
              <a:rPr lang="en-US" sz="6000" dirty="0" err="1" smtClean="0"/>
              <a:t>os</a:t>
            </a:r>
            <a:endParaRPr lang="en-US" sz="6000" dirty="0" smtClean="0"/>
          </a:p>
          <a:p>
            <a:pPr marL="0" indent="0">
              <a:buNone/>
            </a:pPr>
            <a:endParaRPr lang="en-US" sz="6000" dirty="0" smtClean="0"/>
          </a:p>
          <a:p>
            <a:pPr marL="457200" indent="-457200">
              <a:buAutoNum type="arabicPeriod"/>
            </a:pPr>
            <a:endParaRPr lang="en-US" sz="6000" dirty="0" smtClean="0"/>
          </a:p>
          <a:p>
            <a:pPr marL="0" indent="0">
              <a:buNone/>
            </a:pPr>
            <a:endParaRPr lang="en-US" sz="6000" dirty="0"/>
          </a:p>
        </p:txBody>
      </p:sp>
      <p:pic>
        <p:nvPicPr>
          <p:cNvPr id="1026" name="Picture 2" descr="Image result for b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9" y="2176700"/>
            <a:ext cx="1960159" cy="95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ank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542" y="2642103"/>
            <a:ext cx="2130694" cy="190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047123" y="1412955"/>
            <a:ext cx="5624946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000" dirty="0" smtClean="0"/>
              <a:t>La </a:t>
            </a:r>
            <a:r>
              <a:rPr lang="en-US" sz="6000" dirty="0" err="1" smtClean="0"/>
              <a:t>ch</a:t>
            </a:r>
            <a:r>
              <a:rPr lang="en-US" sz="1800" dirty="0"/>
              <a:t> </a:t>
            </a:r>
            <a:r>
              <a:rPr lang="en-US" sz="6000" dirty="0" smtClean="0"/>
              <a:t>e</a:t>
            </a:r>
            <a:r>
              <a:rPr lang="en-US" sz="3200" dirty="0" smtClean="0"/>
              <a:t> </a:t>
            </a:r>
            <a:r>
              <a:rPr lang="en-US" sz="6000" dirty="0" smtClean="0"/>
              <a:t>v</a:t>
            </a:r>
            <a:r>
              <a:rPr lang="en-US" sz="1800" dirty="0" smtClean="0"/>
              <a:t> </a:t>
            </a:r>
            <a:r>
              <a:rPr lang="en-US" sz="6000" dirty="0" err="1" smtClean="0"/>
              <a:t>i</a:t>
            </a:r>
            <a:r>
              <a:rPr lang="en-US" sz="4400" dirty="0"/>
              <a:t> </a:t>
            </a:r>
            <a:r>
              <a:rPr lang="en-US" sz="6000" dirty="0" smtClean="0"/>
              <a:t>l</a:t>
            </a:r>
            <a:r>
              <a:rPr lang="en-US" sz="7200" dirty="0" smtClean="0">
                <a:solidFill>
                  <a:prstClr val="black"/>
                </a:solidFill>
              </a:rPr>
              <a:t> </a:t>
            </a:r>
            <a:r>
              <a:rPr lang="en-US" sz="6000" dirty="0" err="1"/>
              <a:t>l</a:t>
            </a:r>
            <a:r>
              <a:rPr lang="en-US" sz="1800" dirty="0"/>
              <a:t> </a:t>
            </a:r>
            <a:r>
              <a:rPr lang="en-US" sz="6000" dirty="0"/>
              <a:t>e</a:t>
            </a:r>
            <a:endParaRPr lang="en-US" sz="6000" dirty="0" smtClean="0"/>
          </a:p>
        </p:txBody>
      </p:sp>
      <p:sp>
        <p:nvSpPr>
          <p:cNvPr id="4" name="Curved Left Arrow 3"/>
          <p:cNvSpPr/>
          <p:nvPr/>
        </p:nvSpPr>
        <p:spPr>
          <a:xfrm>
            <a:off x="5939751" y="2627062"/>
            <a:ext cx="733983" cy="70230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2" name="Picture 8" descr="Image result for foo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7" r="23266" b="509"/>
          <a:stretch/>
        </p:blipFill>
        <p:spPr bwMode="auto">
          <a:xfrm>
            <a:off x="8318220" y="2078930"/>
            <a:ext cx="1076942" cy="237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9395162" y="1987092"/>
            <a:ext cx="2796838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</a:t>
            </a:r>
            <a:r>
              <a:rPr lang="en-US" sz="6000" dirty="0" smtClean="0"/>
              <a:t>p</a:t>
            </a:r>
            <a:r>
              <a:rPr lang="en-US" sz="3200" dirty="0" smtClean="0"/>
              <a:t> </a:t>
            </a:r>
            <a:r>
              <a:rPr lang="en-US" sz="6000" dirty="0" err="1" smtClean="0"/>
              <a:t>i</a:t>
            </a:r>
            <a:r>
              <a:rPr lang="en-US" sz="3200" dirty="0" smtClean="0"/>
              <a:t> </a:t>
            </a:r>
            <a:r>
              <a:rPr lang="en-US" sz="6000" dirty="0" smtClean="0"/>
              <a:t>e</a:t>
            </a:r>
            <a:r>
              <a:rPr lang="en-US" sz="1800" dirty="0" smtClean="0"/>
              <a:t> </a:t>
            </a:r>
            <a:r>
              <a:rPr lang="en-US" sz="6000" dirty="0" smtClean="0"/>
              <a:t>d</a:t>
            </a:r>
            <a:endParaRPr lang="en-US" sz="6000" dirty="0" smtClean="0"/>
          </a:p>
        </p:txBody>
      </p:sp>
      <p:pic>
        <p:nvPicPr>
          <p:cNvPr id="1034" name="Picture 10" descr="Image result for l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2" t="9891" r="37105" b="9244"/>
          <a:stretch/>
        </p:blipFill>
        <p:spPr bwMode="auto">
          <a:xfrm>
            <a:off x="545037" y="3622107"/>
            <a:ext cx="1083805" cy="317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58534" y="4677804"/>
            <a:ext cx="5624946" cy="2890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La </a:t>
            </a:r>
            <a:r>
              <a:rPr lang="en-US" sz="6000" dirty="0" err="1" smtClean="0"/>
              <a:t>jambe</a:t>
            </a: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6000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6000" dirty="0"/>
          </a:p>
        </p:txBody>
      </p:sp>
      <p:pic>
        <p:nvPicPr>
          <p:cNvPr id="1036" name="Picture 12" descr="Image result for ar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885" y="4478921"/>
            <a:ext cx="1958090" cy="242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9286283" y="4632463"/>
            <a:ext cx="2575165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000" dirty="0" smtClean="0"/>
              <a:t>Le </a:t>
            </a:r>
            <a:r>
              <a:rPr lang="en-US" sz="6000" dirty="0" err="1" smtClean="0"/>
              <a:t>br</a:t>
            </a:r>
            <a:r>
              <a:rPr lang="en-US" sz="1600" dirty="0" smtClean="0"/>
              <a:t> </a:t>
            </a:r>
            <a:r>
              <a:rPr lang="en-US" sz="6000" dirty="0" smtClean="0"/>
              <a:t>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6000" dirty="0" smtClean="0"/>
              <a:t>s</a:t>
            </a:r>
            <a:endParaRPr lang="en-US" sz="6000" dirty="0" smtClean="0"/>
          </a:p>
        </p:txBody>
      </p:sp>
      <p:pic>
        <p:nvPicPr>
          <p:cNvPr id="1038" name="Picture 14" descr="Image result for wris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007" y="4936533"/>
            <a:ext cx="3320694" cy="180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4223424" y="4551578"/>
            <a:ext cx="3702221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</a:t>
            </a:r>
            <a:r>
              <a:rPr lang="en-US" sz="6000" dirty="0" smtClean="0"/>
              <a:t>poi</a:t>
            </a:r>
            <a:r>
              <a:rPr lang="en-US" sz="4400" dirty="0" smtClean="0"/>
              <a:t> </a:t>
            </a:r>
            <a:r>
              <a:rPr lang="en-US" sz="6000" dirty="0" smtClean="0"/>
              <a:t>g</a:t>
            </a:r>
            <a:r>
              <a:rPr lang="en-US" dirty="0" smtClean="0"/>
              <a:t> </a:t>
            </a:r>
            <a:r>
              <a:rPr lang="en-US" sz="6000" dirty="0" smtClean="0"/>
              <a:t>net</a:t>
            </a:r>
            <a:endParaRPr lang="en-US" sz="6000" dirty="0" smtClean="0"/>
          </a:p>
        </p:txBody>
      </p:sp>
      <p:sp>
        <p:nvSpPr>
          <p:cNvPr id="5" name="Down Arrow 4"/>
          <p:cNvSpPr/>
          <p:nvPr/>
        </p:nvSpPr>
        <p:spPr>
          <a:xfrm>
            <a:off x="5405535" y="5610479"/>
            <a:ext cx="397919" cy="4473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3076" y="2608477"/>
            <a:ext cx="3092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1. </a:t>
            </a:r>
            <a:r>
              <a:rPr lang="en-US" sz="6000" dirty="0" smtClean="0"/>
              <a:t>Un</a:t>
            </a:r>
            <a:r>
              <a:rPr lang="en-US" sz="2400" dirty="0" smtClean="0"/>
              <a:t> </a:t>
            </a:r>
            <a:r>
              <a:rPr lang="en-US" sz="1200" dirty="0" smtClean="0"/>
              <a:t> </a:t>
            </a:r>
            <a:r>
              <a:rPr lang="en-US" sz="5400" dirty="0" smtClean="0"/>
              <a:t>_</a:t>
            </a:r>
            <a:r>
              <a:rPr lang="en-US" sz="3600" dirty="0" smtClean="0"/>
              <a:t> </a:t>
            </a:r>
            <a:r>
              <a:rPr lang="en-US" sz="5400" dirty="0" smtClean="0"/>
              <a:t>_</a:t>
            </a:r>
            <a:endParaRPr lang="en-US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3492457" y="1664085"/>
            <a:ext cx="4970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2. </a:t>
            </a:r>
            <a:r>
              <a:rPr lang="en-US" sz="6000" dirty="0" smtClean="0"/>
              <a:t>La</a:t>
            </a:r>
            <a:r>
              <a:rPr lang="en-US" sz="4000" dirty="0" smtClean="0"/>
              <a:t> </a:t>
            </a:r>
            <a:r>
              <a:rPr lang="en-US" sz="28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endParaRPr lang="en-US" sz="4800" dirty="0"/>
          </a:p>
        </p:txBody>
      </p:sp>
      <p:sp>
        <p:nvSpPr>
          <p:cNvPr id="19" name="TextBox 18"/>
          <p:cNvSpPr txBox="1"/>
          <p:nvPr/>
        </p:nvSpPr>
        <p:spPr>
          <a:xfrm>
            <a:off x="8849379" y="2102715"/>
            <a:ext cx="3477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3. </a:t>
            </a:r>
            <a:r>
              <a:rPr lang="en-US" sz="6000" dirty="0" smtClean="0"/>
              <a:t>Le</a:t>
            </a:r>
            <a:r>
              <a:rPr lang="en-US" sz="4800" dirty="0" smtClean="0"/>
              <a:t> </a:t>
            </a:r>
            <a:r>
              <a:rPr lang="en-US" sz="28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endParaRPr lang="en-US" sz="4800" dirty="0"/>
          </a:p>
        </p:txBody>
      </p:sp>
      <p:sp>
        <p:nvSpPr>
          <p:cNvPr id="20" name="TextBox 19"/>
          <p:cNvSpPr txBox="1"/>
          <p:nvPr/>
        </p:nvSpPr>
        <p:spPr>
          <a:xfrm>
            <a:off x="-65094" y="4764603"/>
            <a:ext cx="3556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4. </a:t>
            </a:r>
            <a:r>
              <a:rPr lang="en-US" sz="6000" dirty="0" smtClean="0"/>
              <a:t>La</a:t>
            </a:r>
            <a:r>
              <a:rPr lang="en-US" sz="1100" dirty="0" smtClean="0"/>
              <a:t> </a:t>
            </a:r>
            <a:r>
              <a:rPr lang="en-US" sz="7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r>
              <a:rPr lang="en-US" sz="4800" dirty="0"/>
              <a:t>_</a:t>
            </a:r>
            <a:r>
              <a:rPr lang="en-US" sz="1600" dirty="0"/>
              <a:t> </a:t>
            </a:r>
            <a:endParaRPr lang="en-US" sz="6000" dirty="0"/>
          </a:p>
        </p:txBody>
      </p:sp>
      <p:sp>
        <p:nvSpPr>
          <p:cNvPr id="22" name="TextBox 21"/>
          <p:cNvSpPr txBox="1"/>
          <p:nvPr/>
        </p:nvSpPr>
        <p:spPr>
          <a:xfrm>
            <a:off x="3593518" y="4653723"/>
            <a:ext cx="451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5. </a:t>
            </a:r>
            <a:r>
              <a:rPr lang="en-US" sz="6000" dirty="0" smtClean="0"/>
              <a:t>Le</a:t>
            </a:r>
            <a:r>
              <a:rPr lang="en-US" sz="1100" dirty="0" smtClean="0"/>
              <a:t>    </a:t>
            </a:r>
            <a:r>
              <a:rPr lang="en-US" sz="7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 smtClean="0"/>
              <a:t>_</a:t>
            </a:r>
            <a:r>
              <a:rPr lang="en-US" sz="12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 smtClean="0"/>
              <a:t>_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sz="4800" dirty="0">
                <a:solidFill>
                  <a:prstClr val="black"/>
                </a:solidFill>
              </a:rPr>
              <a:t>_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4800" dirty="0" smtClean="0">
                <a:solidFill>
                  <a:prstClr val="black"/>
                </a:solidFill>
              </a:rPr>
              <a:t>_</a:t>
            </a:r>
            <a:r>
              <a:rPr lang="en-US" sz="1600" dirty="0" smtClean="0"/>
              <a:t> </a:t>
            </a:r>
            <a:endParaRPr lang="en-US" sz="6000" dirty="0"/>
          </a:p>
        </p:txBody>
      </p:sp>
      <p:sp>
        <p:nvSpPr>
          <p:cNvPr id="23" name="TextBox 22"/>
          <p:cNvSpPr txBox="1"/>
          <p:nvPr/>
        </p:nvSpPr>
        <p:spPr>
          <a:xfrm>
            <a:off x="8778062" y="4724548"/>
            <a:ext cx="3280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6.</a:t>
            </a:r>
            <a:r>
              <a:rPr lang="en-US" sz="6000" dirty="0" smtClean="0"/>
              <a:t>Le</a:t>
            </a:r>
            <a:r>
              <a:rPr lang="en-US" sz="3600" dirty="0" smtClean="0"/>
              <a:t> </a:t>
            </a:r>
            <a:r>
              <a:rPr lang="en-US" sz="12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 smtClean="0"/>
              <a:t>_</a:t>
            </a:r>
            <a:r>
              <a:rPr lang="en-US" sz="1600" dirty="0" smtClean="0"/>
              <a:t> </a:t>
            </a:r>
            <a:r>
              <a:rPr lang="en-US" sz="4800" dirty="0" smtClean="0">
                <a:solidFill>
                  <a:prstClr val="black"/>
                </a:solidFill>
              </a:rPr>
              <a:t>_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4800" dirty="0">
                <a:solidFill>
                  <a:prstClr val="black"/>
                </a:solidFill>
              </a:rPr>
              <a:t>_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738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10" grpId="0"/>
      <p:bldP spid="12" grpId="0"/>
      <p:bldP spid="14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Smash Doodle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– he broke his…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a </a:t>
            </a:r>
            <a:r>
              <a:rPr lang="en-US" sz="6000" dirty="0" err="1" smtClean="0"/>
              <a:t>trébuché</a:t>
            </a:r>
            <a:r>
              <a:rPr lang="en-US" sz="6000" dirty="0" smtClean="0"/>
              <a:t> – he tripped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Il </a:t>
            </a:r>
            <a:r>
              <a:rPr lang="en-US" sz="6000" dirty="0" err="1" smtClean="0"/>
              <a:t>est</a:t>
            </a:r>
            <a:r>
              <a:rPr lang="en-US" sz="6000" dirty="0" smtClean="0"/>
              <a:t> </a:t>
            </a:r>
            <a:r>
              <a:rPr lang="en-US" sz="6000" dirty="0" err="1" smtClean="0"/>
              <a:t>tombé</a:t>
            </a:r>
            <a:r>
              <a:rPr lang="en-US" sz="6000" dirty="0" smtClean="0"/>
              <a:t> – he fell </a:t>
            </a:r>
          </a:p>
        </p:txBody>
      </p:sp>
    </p:spTree>
    <p:extLst>
      <p:ext uri="{BB962C8B-B14F-4D97-AF65-F5344CB8AC3E}">
        <p14:creationId xmlns:p14="http://schemas.microsoft.com/office/powerpoint/2010/main" val="368937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Cornélius</a:t>
            </a:r>
            <a:r>
              <a:rPr lang="en-US" sz="4900" dirty="0" smtClean="0"/>
              <a:t> le zombie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dirty="0"/>
              <a:t>P</a:t>
            </a:r>
            <a:r>
              <a:rPr lang="en-US" sz="4400" dirty="0" smtClean="0"/>
              <a:t>erspective change</a:t>
            </a:r>
          </a:p>
          <a:p>
            <a:pPr marL="0" indent="0">
              <a:buNone/>
            </a:pPr>
            <a:r>
              <a:rPr lang="en-US" sz="4400" dirty="0" smtClean="0"/>
              <a:t>(</a:t>
            </a:r>
            <a:r>
              <a:rPr lang="en-US" sz="4400" dirty="0" err="1" smtClean="0"/>
              <a:t>voir</a:t>
            </a:r>
            <a:r>
              <a:rPr lang="en-US" sz="4400" dirty="0" smtClean="0"/>
              <a:t> le </a:t>
            </a:r>
            <a:r>
              <a:rPr lang="en-US" sz="4400" dirty="0" err="1" smtClean="0"/>
              <a:t>papier</a:t>
            </a:r>
            <a:r>
              <a:rPr lang="en-US" sz="4400" dirty="0" smtClean="0"/>
              <a:t> </a:t>
            </a:r>
            <a:r>
              <a:rPr lang="en-US" sz="4400" dirty="0" err="1" smtClean="0"/>
              <a:t>distribué</a:t>
            </a:r>
            <a:r>
              <a:rPr lang="en-US" sz="4400" dirty="0" smtClean="0"/>
              <a:t> </a:t>
            </a:r>
            <a:r>
              <a:rPr lang="en-US" sz="4400" dirty="0" err="1" smtClean="0"/>
              <a:t>en</a:t>
            </a:r>
            <a:r>
              <a:rPr lang="en-US" sz="4400" dirty="0" smtClean="0"/>
              <a:t> </a:t>
            </a:r>
            <a:r>
              <a:rPr lang="en-US" sz="4400" dirty="0" err="1" smtClean="0"/>
              <a:t>classe</a:t>
            </a:r>
            <a:r>
              <a:rPr lang="en-US" sz="4400" dirty="0" smtClean="0"/>
              <a:t>)</a:t>
            </a: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979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10518748" cy="104923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/>
            </a:r>
            <a:br>
              <a:rPr lang="en-US" sz="2800" dirty="0"/>
            </a:br>
            <a:r>
              <a:rPr lang="en-US" sz="3600" dirty="0"/>
              <a:t>Please review yesterday’s bell ringer and exit ticket. 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Take </a:t>
            </a:r>
            <a:r>
              <a:rPr lang="en-US" sz="3600" dirty="0"/>
              <a:t>five minutes to rewrite/correct your </a:t>
            </a:r>
            <a:r>
              <a:rPr lang="en-US" sz="3600" dirty="0" smtClean="0"/>
              <a:t>sentences </a:t>
            </a:r>
          </a:p>
          <a:p>
            <a:pPr marL="0" indent="0">
              <a:buNone/>
            </a:pPr>
            <a:r>
              <a:rPr lang="en-US" sz="3600" dirty="0" smtClean="0"/>
              <a:t>on a clean sheet of paper and turn back in.  </a:t>
            </a:r>
          </a:p>
          <a:p>
            <a:pPr marL="0" indent="0">
              <a:buNone/>
            </a:pPr>
            <a:r>
              <a:rPr lang="en-US" sz="4400" dirty="0" smtClean="0"/>
              <a:t>Merci! </a:t>
            </a:r>
            <a:r>
              <a:rPr lang="en-US" sz="4400" dirty="0" smtClean="0">
                <a:sym typeface="Wingdings" panose="05000000000000000000" pitchFamily="2" charset="2"/>
              </a:rPr>
              <a:t>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Les parties du corps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10740422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Elle </a:t>
            </a:r>
            <a:r>
              <a:rPr lang="en-US" sz="6000" dirty="0" err="1" smtClean="0"/>
              <a:t>s’est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– </a:t>
            </a:r>
            <a:r>
              <a:rPr lang="en-US" sz="6000" dirty="0" smtClean="0"/>
              <a:t>she </a:t>
            </a:r>
            <a:r>
              <a:rPr lang="en-US" sz="6000" dirty="0" smtClean="0"/>
              <a:t>broke </a:t>
            </a:r>
            <a:r>
              <a:rPr lang="en-US" sz="6000" dirty="0" smtClean="0"/>
              <a:t>her…</a:t>
            </a: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Elle </a:t>
            </a:r>
            <a:r>
              <a:rPr lang="en-US" sz="6000" dirty="0" smtClean="0"/>
              <a:t>a </a:t>
            </a:r>
            <a:r>
              <a:rPr lang="en-US" sz="6000" dirty="0" err="1" smtClean="0"/>
              <a:t>trébuché</a:t>
            </a:r>
            <a:r>
              <a:rPr lang="en-US" sz="6000" dirty="0" smtClean="0"/>
              <a:t> – </a:t>
            </a:r>
            <a:r>
              <a:rPr lang="en-US" sz="6000" dirty="0" smtClean="0"/>
              <a:t>she </a:t>
            </a:r>
            <a:r>
              <a:rPr lang="en-US" sz="6000" dirty="0" smtClean="0"/>
              <a:t>tripped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Elle </a:t>
            </a:r>
            <a:r>
              <a:rPr lang="en-US" sz="6000" dirty="0" err="1" smtClean="0"/>
              <a:t>est</a:t>
            </a:r>
            <a:r>
              <a:rPr lang="en-US" sz="6000" dirty="0" smtClean="0"/>
              <a:t> </a:t>
            </a:r>
            <a:r>
              <a:rPr lang="en-US" sz="6000" dirty="0" err="1" smtClean="0"/>
              <a:t>tombé</a:t>
            </a:r>
            <a:r>
              <a:rPr lang="en-US" sz="6000" dirty="0" err="1" smtClean="0">
                <a:solidFill>
                  <a:srgbClr val="C00000"/>
                </a:solidFill>
              </a:rPr>
              <a:t>e</a:t>
            </a:r>
            <a:r>
              <a:rPr lang="en-US" sz="6000" dirty="0" smtClean="0"/>
              <a:t> </a:t>
            </a:r>
            <a:r>
              <a:rPr lang="en-US" sz="6000" dirty="0" smtClean="0"/>
              <a:t>– </a:t>
            </a:r>
            <a:r>
              <a:rPr lang="en-US" sz="6000" dirty="0" smtClean="0"/>
              <a:t>she </a:t>
            </a:r>
            <a:r>
              <a:rPr lang="en-US" sz="6000" dirty="0" smtClean="0"/>
              <a:t>fell 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Complétez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470072" y="2237076"/>
            <a:ext cx="554181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La petite </a:t>
            </a:r>
            <a:r>
              <a:rPr lang="en-US" sz="6000" dirty="0" err="1" smtClean="0"/>
              <a:t>fille</a:t>
            </a:r>
            <a:r>
              <a:rPr lang="en-US" sz="6000" dirty="0" smtClean="0"/>
              <a:t> </a:t>
            </a:r>
            <a:r>
              <a:rPr lang="en-US" sz="6000" dirty="0" smtClean="0"/>
              <a:t>____ ______ </a:t>
            </a:r>
            <a:r>
              <a:rPr lang="en-US" sz="6000" dirty="0" smtClean="0"/>
              <a:t>de son </a:t>
            </a:r>
            <a:r>
              <a:rPr lang="en-US" sz="6000" dirty="0" err="1" smtClean="0"/>
              <a:t>vélo</a:t>
            </a:r>
            <a:r>
              <a:rPr lang="en-US" sz="6000" dirty="0" smtClean="0"/>
              <a:t>.</a:t>
            </a:r>
          </a:p>
        </p:txBody>
      </p:sp>
      <p:pic>
        <p:nvPicPr>
          <p:cNvPr id="2050" name="Picture 2" descr="Image result for fall off bi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66" y="2043113"/>
            <a:ext cx="5809167" cy="387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49108" y="3300174"/>
            <a:ext cx="50856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solidFill>
                  <a:srgbClr val="C00000"/>
                </a:solidFill>
              </a:rPr>
              <a:t>est</a:t>
            </a:r>
            <a:r>
              <a:rPr lang="en-US" sz="6600" dirty="0" smtClean="0">
                <a:solidFill>
                  <a:srgbClr val="C00000"/>
                </a:solidFill>
              </a:rPr>
              <a:t>   </a:t>
            </a:r>
            <a:r>
              <a:rPr lang="en-US" sz="6600" dirty="0" err="1" smtClean="0">
                <a:solidFill>
                  <a:srgbClr val="C00000"/>
                </a:solidFill>
              </a:rPr>
              <a:t>tombée</a:t>
            </a:r>
            <a:endParaRPr lang="en-US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9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688114" y="2237076"/>
            <a:ext cx="7323777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Jennifer Lawrence </a:t>
            </a: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___  ________ </a:t>
            </a:r>
            <a:r>
              <a:rPr lang="en-US" sz="6000" dirty="0" smtClean="0"/>
              <a:t>sur </a:t>
            </a:r>
            <a:r>
              <a:rPr lang="en-US" sz="6000" dirty="0" err="1" smtClean="0"/>
              <a:t>l’escalier</a:t>
            </a:r>
            <a:r>
              <a:rPr lang="en-US" sz="6000" dirty="0" smtClean="0"/>
              <a:t>.</a:t>
            </a:r>
          </a:p>
        </p:txBody>
      </p:sp>
      <p:pic>
        <p:nvPicPr>
          <p:cNvPr id="4098" name="Picture 2" descr="Image result for jennifer lawrence trips as she walks on st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52" y="1853754"/>
            <a:ext cx="3779733" cy="491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03979" y="9569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900" dirty="0" err="1" smtClean="0"/>
              <a:t>Complétez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56908" y="3397155"/>
            <a:ext cx="47168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C00000"/>
                </a:solidFill>
              </a:rPr>
              <a:t>a    trébuché</a:t>
            </a:r>
            <a:endParaRPr lang="fr-FR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830124" y="2071469"/>
            <a:ext cx="6361876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err="1" smtClean="0"/>
              <a:t>L’écureil</a:t>
            </a:r>
            <a:r>
              <a:rPr lang="en-US" sz="6000" dirty="0" smtClean="0"/>
              <a:t> </a:t>
            </a:r>
            <a:endParaRPr lang="en-US" sz="60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  _’___  </a:t>
            </a:r>
            <a:r>
              <a:rPr lang="en-US" sz="1600" dirty="0" smtClean="0"/>
              <a:t> </a:t>
            </a:r>
            <a:r>
              <a:rPr lang="en-US" sz="6000" dirty="0" smtClean="0"/>
              <a:t>______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le </a:t>
            </a:r>
            <a:r>
              <a:rPr lang="en-US" sz="6000" dirty="0" smtClean="0"/>
              <a:t>bras.  Le </a:t>
            </a:r>
            <a:r>
              <a:rPr lang="en-US" sz="6000" dirty="0" err="1" smtClean="0"/>
              <a:t>pauvre</a:t>
            </a:r>
            <a:r>
              <a:rPr lang="en-US" sz="6000" dirty="0" smtClean="0"/>
              <a:t>!</a:t>
            </a:r>
          </a:p>
        </p:txBody>
      </p:sp>
      <p:pic>
        <p:nvPicPr>
          <p:cNvPr id="6146" name="Picture 2" descr="Image result for broken a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4" y="2071469"/>
            <a:ext cx="5259384" cy="399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46597" y="3351410"/>
            <a:ext cx="53289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C00000"/>
                </a:solidFill>
              </a:rPr>
              <a:t>s </a:t>
            </a:r>
            <a:r>
              <a:rPr lang="en-US" sz="6600" dirty="0" err="1" smtClean="0">
                <a:solidFill>
                  <a:srgbClr val="C00000"/>
                </a:solidFill>
              </a:rPr>
              <a:t>est</a:t>
            </a:r>
            <a:r>
              <a:rPr lang="en-US" sz="6600" dirty="0" smtClean="0">
                <a:solidFill>
                  <a:srgbClr val="C00000"/>
                </a:solidFill>
              </a:rPr>
              <a:t>    </a:t>
            </a:r>
            <a:r>
              <a:rPr lang="en-US" sz="6600" dirty="0" err="1" smtClean="0">
                <a:solidFill>
                  <a:srgbClr val="C00000"/>
                </a:solidFill>
              </a:rPr>
              <a:t>cassé</a:t>
            </a:r>
            <a:endParaRPr lang="en-US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01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Questions </a:t>
            </a:r>
            <a:r>
              <a:rPr lang="en-US" sz="4900" dirty="0" err="1" smtClean="0"/>
              <a:t>personnelles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884663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Est-</a:t>
            </a:r>
            <a:r>
              <a:rPr lang="en-US" sz="6000" dirty="0" err="1" smtClean="0"/>
              <a:t>ce</a:t>
            </a:r>
            <a:r>
              <a:rPr lang="en-US" sz="6000" dirty="0" smtClean="0"/>
              <a:t> que </a:t>
            </a:r>
            <a:r>
              <a:rPr lang="en-US" sz="6000" dirty="0" err="1" smtClean="0"/>
              <a:t>tu</a:t>
            </a:r>
            <a:r>
              <a:rPr lang="en-US" sz="6000" dirty="0" smtClean="0"/>
              <a:t> </a:t>
            </a:r>
            <a:r>
              <a:rPr lang="en-US" sz="6000" dirty="0" err="1" smtClean="0"/>
              <a:t>t’es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rgbClr val="C00000"/>
                </a:solidFill>
              </a:rPr>
              <a:t>déjà</a:t>
            </a:r>
            <a:r>
              <a:rPr lang="en-US" sz="6000" dirty="0" smtClean="0"/>
              <a:t> </a:t>
            </a:r>
            <a:r>
              <a:rPr lang="en-US" sz="6000" dirty="0" err="1" smtClean="0"/>
              <a:t>cassé</a:t>
            </a:r>
            <a:r>
              <a:rPr lang="en-US" sz="6000" dirty="0" smtClean="0"/>
              <a:t> un </a:t>
            </a:r>
            <a:r>
              <a:rPr lang="en-US" sz="6000" dirty="0" err="1" smtClean="0"/>
              <a:t>os</a:t>
            </a:r>
            <a:r>
              <a:rPr lang="en-US" sz="6000" dirty="0" smtClean="0"/>
              <a:t>?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err="1" smtClean="0"/>
              <a:t>Lequel</a:t>
            </a:r>
            <a:r>
              <a:rPr lang="en-US" sz="6000" dirty="0" smtClean="0"/>
              <a:t>? (</a:t>
            </a:r>
            <a:r>
              <a:rPr lang="en-US" sz="6000" i="1" dirty="0" smtClean="0"/>
              <a:t>which one</a:t>
            </a:r>
            <a:r>
              <a:rPr lang="en-US" sz="6000" dirty="0" smtClean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Comment? </a:t>
            </a: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5418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Autofit/>
          </a:bodyPr>
          <a:lstStyle/>
          <a:p>
            <a:r>
              <a:rPr lang="en-US" sz="7200" dirty="0" smtClean="0"/>
              <a:t>SUR MA ROUTE</a:t>
            </a:r>
            <a:endParaRPr lang="en-US" sz="4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3964" y="2262446"/>
            <a:ext cx="11998036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err="1" smtClean="0"/>
              <a:t>Autres</a:t>
            </a:r>
            <a:r>
              <a:rPr lang="en-US" sz="4400" dirty="0" smtClean="0"/>
              <a:t> mots  que nous  </a:t>
            </a:r>
            <a:r>
              <a:rPr lang="en-US" sz="4400" dirty="0" err="1" smtClean="0"/>
              <a:t>avons</a:t>
            </a:r>
            <a:r>
              <a:rPr lang="en-US" sz="4400" dirty="0" smtClean="0"/>
              <a:t> </a:t>
            </a:r>
            <a:r>
              <a:rPr lang="en-US" sz="4400" dirty="0" err="1" smtClean="0"/>
              <a:t>entendu</a:t>
            </a:r>
            <a:r>
              <a:rPr lang="en-US" sz="4400" dirty="0" smtClean="0"/>
              <a:t>:</a:t>
            </a:r>
          </a:p>
          <a:p>
            <a:r>
              <a:rPr lang="en-US" sz="4400" dirty="0" smtClean="0"/>
              <a:t>(</a:t>
            </a:r>
            <a:r>
              <a:rPr lang="en-US" sz="4400" i="1" dirty="0" smtClean="0"/>
              <a:t>Other  words that    we         heard</a:t>
            </a:r>
            <a:r>
              <a:rPr lang="en-US" sz="44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14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Smash Doodle</a:t>
            </a:r>
            <a:endParaRPr lang="en-US" dirty="0"/>
          </a:p>
        </p:txBody>
      </p:sp>
      <p:pic>
        <p:nvPicPr>
          <p:cNvPr id="8194" name="Picture 2" descr="Smash Doodle journal entries for Vida y muerte en la mara salvatruc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533" y="2004869"/>
            <a:ext cx="4662610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smash dood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8" y="2004869"/>
            <a:ext cx="3618139" cy="4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9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188</TotalTime>
  <Words>208</Words>
  <Application>Microsoft Office PowerPoint</Application>
  <PresentationFormat>Widescreen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Gill Sans MT</vt:lpstr>
      <vt:lpstr>Wingdings</vt:lpstr>
      <vt:lpstr>Gallery</vt:lpstr>
      <vt:lpstr>LA CLOCHETTE On a clean sheet of paper, label each body part</vt:lpstr>
      <vt:lpstr>PowerPoint Presentation</vt:lpstr>
      <vt:lpstr>Les parties du corps</vt:lpstr>
      <vt:lpstr>Complétez</vt:lpstr>
      <vt:lpstr>PowerPoint Presentation</vt:lpstr>
      <vt:lpstr>Mettez en anglais</vt:lpstr>
      <vt:lpstr>Questions personnelles</vt:lpstr>
      <vt:lpstr>SUR MA ROUTE</vt:lpstr>
      <vt:lpstr>Smash Doodle</vt:lpstr>
      <vt:lpstr>Smash Doodle</vt:lpstr>
      <vt:lpstr>Cornélius le zombie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12</cp:revision>
  <dcterms:created xsi:type="dcterms:W3CDTF">2016-11-15T11:54:19Z</dcterms:created>
  <dcterms:modified xsi:type="dcterms:W3CDTF">2016-11-16T12:39:26Z</dcterms:modified>
</cp:coreProperties>
</file>